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8" r:id="rId3"/>
    <p:sldId id="263" r:id="rId4"/>
    <p:sldId id="264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16C56-58FA-4F84-B3BE-6443E0AFDBA3}" type="datetimeFigureOut">
              <a:rPr lang="es-ES_tradnl" smtClean="0"/>
              <a:pPr/>
              <a:t>09/03/2012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F14AB-F166-4F10-BFF1-ECAC3091B033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16C56-58FA-4F84-B3BE-6443E0AFDBA3}" type="datetimeFigureOut">
              <a:rPr lang="es-ES_tradnl" smtClean="0"/>
              <a:pPr/>
              <a:t>09/03/2012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F14AB-F166-4F10-BFF1-ECAC3091B033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16C56-58FA-4F84-B3BE-6443E0AFDBA3}" type="datetimeFigureOut">
              <a:rPr lang="es-ES_tradnl" smtClean="0"/>
              <a:pPr/>
              <a:t>09/03/2012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F14AB-F166-4F10-BFF1-ECAC3091B033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16C56-58FA-4F84-B3BE-6443E0AFDBA3}" type="datetimeFigureOut">
              <a:rPr lang="es-ES_tradnl" smtClean="0"/>
              <a:pPr/>
              <a:t>09/03/2012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F14AB-F166-4F10-BFF1-ECAC3091B033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16C56-58FA-4F84-B3BE-6443E0AFDBA3}" type="datetimeFigureOut">
              <a:rPr lang="es-ES_tradnl" smtClean="0"/>
              <a:pPr/>
              <a:t>09/03/2012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F14AB-F166-4F10-BFF1-ECAC3091B033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16C56-58FA-4F84-B3BE-6443E0AFDBA3}" type="datetimeFigureOut">
              <a:rPr lang="es-ES_tradnl" smtClean="0"/>
              <a:pPr/>
              <a:t>09/03/2012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F14AB-F166-4F10-BFF1-ECAC3091B033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16C56-58FA-4F84-B3BE-6443E0AFDBA3}" type="datetimeFigureOut">
              <a:rPr lang="es-ES_tradnl" smtClean="0"/>
              <a:pPr/>
              <a:t>09/03/2012</a:t>
            </a:fld>
            <a:endParaRPr lang="es-ES_trad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F14AB-F166-4F10-BFF1-ECAC3091B033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16C56-58FA-4F84-B3BE-6443E0AFDBA3}" type="datetimeFigureOut">
              <a:rPr lang="es-ES_tradnl" smtClean="0"/>
              <a:pPr/>
              <a:t>09/03/2012</a:t>
            </a:fld>
            <a:endParaRPr lang="es-ES_trad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F14AB-F166-4F10-BFF1-ECAC3091B033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16C56-58FA-4F84-B3BE-6443E0AFDBA3}" type="datetimeFigureOut">
              <a:rPr lang="es-ES_tradnl" smtClean="0"/>
              <a:pPr/>
              <a:t>09/03/2012</a:t>
            </a:fld>
            <a:endParaRPr lang="es-ES_trad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F14AB-F166-4F10-BFF1-ECAC3091B033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16C56-58FA-4F84-B3BE-6443E0AFDBA3}" type="datetimeFigureOut">
              <a:rPr lang="es-ES_tradnl" smtClean="0"/>
              <a:pPr/>
              <a:t>09/03/2012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F14AB-F166-4F10-BFF1-ECAC3091B033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16C56-58FA-4F84-B3BE-6443E0AFDBA3}" type="datetimeFigureOut">
              <a:rPr lang="es-ES_tradnl" smtClean="0"/>
              <a:pPr/>
              <a:t>09/03/2012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F14AB-F166-4F10-BFF1-ECAC3091B033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116C56-58FA-4F84-B3BE-6443E0AFDBA3}" type="datetimeFigureOut">
              <a:rPr lang="es-ES_tradnl" smtClean="0"/>
              <a:pPr/>
              <a:t>09/03/2012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1F14AB-F166-4F10-BFF1-ECAC3091B033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http://t0.gstatic.com/images?q=tbn:ANd9GcS9im-gg9TLngxKSN7kU2PpBV81-kK_FuhOBdLtZz73G4_0nHn1FQ:3.bp.blogspot.com/--unPBsU0zv8/Tu_mhd7p28I/AAAAAAAAA1o/x1cKKJXNkzE/s1600/DSC_0705_HDR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3505200" cy="2332553"/>
          </a:xfrm>
          <a:prstGeom prst="rect">
            <a:avLst/>
          </a:prstGeom>
          <a:noFill/>
        </p:spPr>
      </p:pic>
      <p:pic>
        <p:nvPicPr>
          <p:cNvPr id="20486" name="Picture 6" descr="http://t3.gstatic.com/images?q=tbn:ANd9GcTge7Qi0FXsKZnLSIDOYuu7zPRTLA1nhQb08FNCpofswiNMkG7Y:freehomedesign.info/wp-content/uploads/2011/12/japanesehous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286000"/>
            <a:ext cx="3505200" cy="2625518"/>
          </a:xfrm>
          <a:prstGeom prst="rect">
            <a:avLst/>
          </a:prstGeom>
          <a:noFill/>
        </p:spPr>
      </p:pic>
      <p:pic>
        <p:nvPicPr>
          <p:cNvPr id="20488" name="Picture 8" descr="http://t0.gstatic.com/images?q=tbn:ANd9GcSVqIAB7ISBJQLmzb7VyrMUyAuBkqfR2aQoMAYLlnRq5RXlRZ_VnA:starcraftcustombuilders.com/images/Architecture/JapaneseHouse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876799"/>
            <a:ext cx="3628221" cy="1981201"/>
          </a:xfrm>
          <a:prstGeom prst="rect">
            <a:avLst/>
          </a:prstGeom>
          <a:noFill/>
        </p:spPr>
      </p:pic>
      <p:pic>
        <p:nvPicPr>
          <p:cNvPr id="20490" name="Picture 10" descr="http://t0.gstatic.com/images?q=tbn:ANd9GcQNmhuEgoDAnNPz0Ut5O3MOBZXqVtW-KXd0l1LNBZ5o6uuRCjLd:www.everydayminimalist.com/wp-content/uploads/2009/09/Traditional_Japanese_Home_by_rikachu426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1200" y="-1"/>
            <a:ext cx="3352800" cy="2251515"/>
          </a:xfrm>
          <a:prstGeom prst="rect">
            <a:avLst/>
          </a:prstGeom>
          <a:noFill/>
        </p:spPr>
      </p:pic>
      <p:pic>
        <p:nvPicPr>
          <p:cNvPr id="20492" name="Picture 12" descr="http://t1.gstatic.com/images?q=tbn:ANd9GcTMcyHoB5w2knB6nodWLrVYeo9p6Da1kkvZzbrQITZ5M5CPDAcN:farm5.staticflickr.com/4036/4591902067_a3967a4dac_z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43601" y="4460789"/>
            <a:ext cx="3200400" cy="2397212"/>
          </a:xfrm>
          <a:prstGeom prst="rect">
            <a:avLst/>
          </a:prstGeom>
          <a:noFill/>
        </p:spPr>
      </p:pic>
      <p:pic>
        <p:nvPicPr>
          <p:cNvPr id="20494" name="Picture 14" descr="http://t3.gstatic.com/images?q=tbn:ANd9GcRiPVsBb4WUveoVw4jDPpwLjN5A2VhQ314FWvcMtUGJDw-9OOl_:u1.ipernity.com/13/30/19/6673019.1e922df0.50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91200" y="2057400"/>
            <a:ext cx="3352800" cy="245666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4038600" y="838200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Japan</a:t>
            </a:r>
            <a:endParaRPr lang="en-US" sz="3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://t0.gstatic.com/images?q=tbn:ANd9GcQ9vtIswr9FH4Y0u6VrXMkdI9JErf7_Xyg7_LroTBh7rElJ-nnFeg:images.travelpod.com/users/janetmorgan/janetsays.1156468080.dsc019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09800"/>
            <a:ext cx="3352800" cy="2511365"/>
          </a:xfrm>
          <a:prstGeom prst="rect">
            <a:avLst/>
          </a:prstGeom>
          <a:noFill/>
        </p:spPr>
      </p:pic>
      <p:pic>
        <p:nvPicPr>
          <p:cNvPr id="5126" name="Picture 6" descr="http://t0.gstatic.com/images?q=tbn:ANd9GcTWUTcl5ngBolnAIPllq5XL_ihoPRViBXSf39z3h6Mo-SH4kNqDNQ:4.bp.blogspot.com/_rY5JzsxI0XM/TQ5Vpp51WVI/AAAAAAAAAu8/fgoRsNRRwx4/s1600/mexican%2Bhom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96264" y="0"/>
            <a:ext cx="3447736" cy="2286000"/>
          </a:xfrm>
          <a:prstGeom prst="rect">
            <a:avLst/>
          </a:prstGeom>
          <a:noFill/>
        </p:spPr>
      </p:pic>
      <p:pic>
        <p:nvPicPr>
          <p:cNvPr id="5128" name="Picture 8" descr="http://t1.gstatic.com/images?q=tbn:ANd9GcTfX3YiDazjYOZA5zQzZMoiED7rZb7nQ0QSQhNkRVPqAcnP8eZr:images2.flipkey.com/img/photos/488123/363336/large_488123-363336-001-131946867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0" y="2133600"/>
            <a:ext cx="3429000" cy="2571750"/>
          </a:xfrm>
          <a:prstGeom prst="rect">
            <a:avLst/>
          </a:prstGeom>
          <a:noFill/>
        </p:spPr>
      </p:pic>
      <p:pic>
        <p:nvPicPr>
          <p:cNvPr id="5130" name="Picture 10" descr="http://t0.gstatic.com/images?q=tbn:ANd9GcRYSxM-7_R3tbF0tknzqKEWLXmFmHe_fU_ycLkh8jfIIXOzf_4O:ocw.mit.edu/courses/foreign-languages-and-literatures/21f-730-twentieth-and-twentyfirst-century-spanish-american-literature-spring-2003/21f-730s0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1" y="4648201"/>
            <a:ext cx="3327697" cy="2209800"/>
          </a:xfrm>
          <a:prstGeom prst="rect">
            <a:avLst/>
          </a:prstGeom>
          <a:noFill/>
        </p:spPr>
      </p:pic>
      <p:pic>
        <p:nvPicPr>
          <p:cNvPr id="5132" name="Picture 12" descr="http://t1.gstatic.com/images?q=tbn:ANd9GcS7Yc-yTBvXRpV0q2xuQ4viDkMwzRjzW4X48cubn6iCnawb-32-:farm2.staticflickr.com/1077/530761808_0188c9f5ea_z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5000" y="4483099"/>
            <a:ext cx="3429000" cy="2374901"/>
          </a:xfrm>
          <a:prstGeom prst="rect">
            <a:avLst/>
          </a:prstGeom>
          <a:noFill/>
        </p:spPr>
      </p:pic>
      <p:pic>
        <p:nvPicPr>
          <p:cNvPr id="5134" name="Picture 14" descr="http://t0.gstatic.com/images?q=tbn:ANd9GcSwd4YAEeq96iAelhPGEqP1RMbgBXJ7PsLFr_ri0CXM6Zojclt9rg:www.fecielo.com/wp-content/uploads/2009/04/colourful-mexican-house-facades-is-nothing-but-picture-perfect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0"/>
            <a:ext cx="3352800" cy="2231137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3657600" y="685800"/>
            <a:ext cx="167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Mexico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t0.gstatic.com/images?q=tbn:ANd9GcT6xnFcg_xx-VkHgN4BKTKROnVkQixGLu3mHOUPAL6YlL2t4_pCyQ:photos.travelblog.org/Photos/151692/534511/f/5490607-Typical_French_House-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88613" y="4419600"/>
            <a:ext cx="3255388" cy="2438400"/>
          </a:xfrm>
          <a:prstGeom prst="rect">
            <a:avLst/>
          </a:prstGeom>
          <a:noFill/>
        </p:spPr>
      </p:pic>
      <p:pic>
        <p:nvPicPr>
          <p:cNvPr id="21508" name="Picture 4" descr="http://t1.gstatic.com/images?q=tbn:ANd9GcSHYbgJXYLectoTTrlftvKLhZzpFU8VqR8NIMpg-fOPx5Z1bCComg:farm6.staticflickr.com/5208/5233796328_7f13defd55_z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1" y="-1"/>
            <a:ext cx="3276600" cy="2180430"/>
          </a:xfrm>
          <a:prstGeom prst="rect">
            <a:avLst/>
          </a:prstGeom>
          <a:noFill/>
        </p:spPr>
      </p:pic>
      <p:pic>
        <p:nvPicPr>
          <p:cNvPr id="21510" name="Picture 6" descr="http://t3.gstatic.com/images?q=tbn:ANd9GcRa2iDy7A1OJpM3Sr5ecghj4VR-_6KGZweqAVj1pdJ6QULnjGV2:photos.travelblog.org/Photos/6901/42008/f/221386-Typical-house-in-the-french-quarter-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7400" y="1981200"/>
            <a:ext cx="3276600" cy="2454288"/>
          </a:xfrm>
          <a:prstGeom prst="rect">
            <a:avLst/>
          </a:prstGeom>
          <a:noFill/>
        </p:spPr>
      </p:pic>
      <p:pic>
        <p:nvPicPr>
          <p:cNvPr id="21512" name="Picture 8" descr="http://t0.gstatic.com/images?q=tbn:ANd9GcRMsTv3TNqzv10xoBVo01I0HViYGZccu1AP_c0i3Ho8T7uEcUC_cw:image.shutterstock.com/display_pic_with_logo/202930/202930,1279006738,2/stock-photo-typical-spanish-house-in-madrid-spain-5704972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0" y="0"/>
            <a:ext cx="1981200" cy="3121221"/>
          </a:xfrm>
          <a:prstGeom prst="rect">
            <a:avLst/>
          </a:prstGeom>
          <a:noFill/>
        </p:spPr>
      </p:pic>
      <p:pic>
        <p:nvPicPr>
          <p:cNvPr id="21514" name="Picture 10" descr="http://t2.gstatic.com/images?q=tbn:ANd9GcQ1jNMawo_9RkH3VNKGuuEzrr3gFteiba2-4bX_e6-xiUIRgs161A:www.internationalsteam.co.uk/trains/pics04/antigua0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1" y="4572000"/>
            <a:ext cx="3051927" cy="2286001"/>
          </a:xfrm>
          <a:prstGeom prst="rect">
            <a:avLst/>
          </a:prstGeom>
          <a:noFill/>
        </p:spPr>
      </p:pic>
      <p:pic>
        <p:nvPicPr>
          <p:cNvPr id="21516" name="Picture 12" descr="http://t1.gstatic.com/images?q=tbn:ANd9GcT6NvMcJHZeeO2kbATKXaI1VWtnDXigMDxV1Rf1xzQRbbJEWlESaA:www.bexleyweb.co.uk/spain/johns-house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2286000"/>
            <a:ext cx="3048000" cy="2268281"/>
          </a:xfrm>
          <a:prstGeom prst="rect">
            <a:avLst/>
          </a:prstGeom>
          <a:noFill/>
        </p:spPr>
      </p:pic>
      <p:pic>
        <p:nvPicPr>
          <p:cNvPr id="21518" name="Picture 14" descr="http://t3.gstatic.com/images?q=tbn:ANd9GcSx11SH1OaB1w3TC5yD2kpAaqU8CkgIuZGiqTzLOdttyopVk7z1:www.casa-andaluza.net/Image/6387/6387big1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0"/>
            <a:ext cx="3048000" cy="2294828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3581400" y="4114800"/>
            <a:ext cx="1828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ym typeface="Wingdings"/>
              </a:rPr>
              <a:t> </a:t>
            </a:r>
            <a:r>
              <a:rPr lang="en-US" sz="3200" dirty="0" smtClean="0"/>
              <a:t>Spain</a:t>
            </a:r>
          </a:p>
          <a:p>
            <a:endParaRPr lang="en-US" sz="3200" dirty="0" smtClean="0"/>
          </a:p>
          <a:p>
            <a:r>
              <a:rPr lang="en-US" sz="3200" dirty="0" smtClean="0"/>
              <a:t>France </a:t>
            </a:r>
            <a:r>
              <a:rPr lang="en-US" sz="3200" dirty="0" smtClean="0">
                <a:sym typeface="Wingdings"/>
              </a:rPr>
              <a:t>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t0.gstatic.com/images?q=tbn:ANd9GcS_N6D7AcyXRCK2BoxJLL3wzJZdqoxR5db-6XsZsYbvOwXlgzRy:mexicofoodandmore.com/wp-content/uploads/2009/04/mexican-bre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466975" cy="1847851"/>
          </a:xfrm>
          <a:prstGeom prst="rect">
            <a:avLst/>
          </a:prstGeom>
          <a:noFill/>
        </p:spPr>
      </p:pic>
      <p:pic>
        <p:nvPicPr>
          <p:cNvPr id="22532" name="Picture 4" descr="http://t3.gstatic.com/images?q=tbn:ANd9GcSWR1BNNAQrme-G7imvORTZNdhiJ0cVQHT_rbV6EF0KkqFWeXgTEA:www.artimexbakery.com/image/Bolillo-colo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81200"/>
            <a:ext cx="2581275" cy="1771651"/>
          </a:xfrm>
          <a:prstGeom prst="rect">
            <a:avLst/>
          </a:prstGeom>
          <a:noFill/>
        </p:spPr>
      </p:pic>
      <p:pic>
        <p:nvPicPr>
          <p:cNvPr id="22536" name="Picture 8" descr="http://t0.gstatic.com/images?q=tbn:ANd9GcQ-iQswhFt1IEdiOSrSTxIfJGuhah_iC5KPTZAFHbc2i_9bVhYEqw:www.japan-i.jp/d8jk7l00000ml6h0-img/d8jk7l00000ml6i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62700" y="0"/>
            <a:ext cx="2781300" cy="1647825"/>
          </a:xfrm>
          <a:prstGeom prst="rect">
            <a:avLst/>
          </a:prstGeom>
          <a:noFill/>
        </p:spPr>
      </p:pic>
      <p:pic>
        <p:nvPicPr>
          <p:cNvPr id="22538" name="Picture 10" descr="http://t3.gstatic.com/images?q=tbn:ANd9GcTwbqVokZcVIJ8AFIWjSjWHNqQQJNMCH-mNJL5VNQzVZm1_mshPHw:newyork.seriouseats.com/20110126-134666-Takhachi-Bread-Shokupa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00801" y="2307698"/>
            <a:ext cx="2743200" cy="20547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</TotalTime>
  <Words>6</Words>
  <Application>Microsoft Office PowerPoint</Application>
  <PresentationFormat>On-screen Show (4:3)</PresentationFormat>
  <Paragraphs>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Slide 2</vt:lpstr>
      <vt:lpstr>Slide 3</vt:lpstr>
      <vt:lpstr>Slide 4</vt:lpstr>
    </vt:vector>
  </TitlesOfParts>
  <Company>Box Elder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Campanita #32 – Llena el espacio y escribe el inglés.</dc:title>
  <dc:creator>Box Elder School District</dc:creator>
  <cp:lastModifiedBy>Box Elder School District</cp:lastModifiedBy>
  <cp:revision>25</cp:revision>
  <dcterms:created xsi:type="dcterms:W3CDTF">2011-02-15T14:13:11Z</dcterms:created>
  <dcterms:modified xsi:type="dcterms:W3CDTF">2012-03-09T21:51:17Z</dcterms:modified>
</cp:coreProperties>
</file>